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0" r:id="rId2"/>
    <p:sldId id="497" r:id="rId3"/>
    <p:sldId id="792" r:id="rId4"/>
    <p:sldId id="793" r:id="rId5"/>
    <p:sldId id="794" r:id="rId6"/>
    <p:sldId id="795" r:id="rId7"/>
    <p:sldId id="797" r:id="rId8"/>
    <p:sldId id="798" r:id="rId9"/>
    <p:sldId id="799" r:id="rId10"/>
    <p:sldId id="800" r:id="rId11"/>
    <p:sldId id="801" r:id="rId12"/>
    <p:sldId id="80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0" autoAdjust="0"/>
    <p:restoredTop sz="50000" autoAdjust="0"/>
  </p:normalViewPr>
  <p:slideViewPr>
    <p:cSldViewPr snapToGrid="0" snapToObjects="1">
      <p:cViewPr varScale="1">
        <p:scale>
          <a:sx n="57" d="100"/>
          <a:sy n="57" d="100"/>
        </p:scale>
        <p:origin x="9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42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17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99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799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775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67457" y="1690179"/>
            <a:ext cx="3975768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Segmentación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</p:txBody>
      </p:sp>
    </p:spTree>
    <p:extLst>
      <p:ext uri="{BB962C8B-B14F-4D97-AF65-F5344CB8AC3E}">
        <p14:creationId xmlns:p14="http://schemas.microsoft.com/office/powerpoint/2010/main" val="312878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Problemas de Segmentación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FCE2E-5B2E-B24F-86A5-B9CF1721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39" y="1417638"/>
            <a:ext cx="5546556" cy="4241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F13770-DA2F-114C-BBE4-41B529837D99}"/>
              </a:ext>
            </a:extLst>
          </p:cNvPr>
          <p:cNvSpPr txBox="1"/>
          <p:nvPr/>
        </p:nvSpPr>
        <p:spPr>
          <a:xfrm>
            <a:off x="6758609" y="1377882"/>
            <a:ext cx="1997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Cuando</a:t>
            </a:r>
            <a:r>
              <a:rPr lang="en-US" dirty="0"/>
              <a:t> el </a:t>
            </a:r>
            <a:r>
              <a:rPr lang="en-US" dirty="0" err="1"/>
              <a:t>objeto</a:t>
            </a:r>
            <a:r>
              <a:rPr lang="en-US" dirty="0"/>
              <a:t> a </a:t>
            </a:r>
            <a:r>
              <a:rPr lang="en-US" dirty="0" err="1"/>
              <a:t>segmentar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ocluido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872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Problemas de Segmentación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DE792-3613-6643-9C05-CA5881290615}"/>
              </a:ext>
            </a:extLst>
          </p:cNvPr>
          <p:cNvSpPr txBox="1"/>
          <p:nvPr/>
        </p:nvSpPr>
        <p:spPr>
          <a:xfrm>
            <a:off x="6808308" y="1451117"/>
            <a:ext cx="1997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Cuando</a:t>
            </a:r>
            <a:r>
              <a:rPr lang="en-US" dirty="0"/>
              <a:t> la imagen es de mala </a:t>
            </a:r>
            <a:r>
              <a:rPr lang="en-US" dirty="0" err="1"/>
              <a:t>calidad</a:t>
            </a:r>
            <a:r>
              <a:rPr lang="en-US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92E36B-E5C4-B54C-A526-C580B8683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55"/>
          <a:stretch/>
        </p:blipFill>
        <p:spPr>
          <a:xfrm>
            <a:off x="1132539" y="1417637"/>
            <a:ext cx="5546556" cy="42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10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solidFill>
                  <a:srgbClr val="FF9300"/>
                </a:solidFill>
                <a:latin typeface="Trebuchet MS" panose="020B0703020202090204" pitchFamily="34" charset="0"/>
              </a:rPr>
              <a:t>Problemas de Segmentación</a:t>
            </a:r>
            <a:endParaRPr lang="es-ES_tradnl" dirty="0">
              <a:solidFill>
                <a:srgbClr val="FF9300"/>
              </a:solidFill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DE792-3613-6643-9C05-CA5881290615}"/>
              </a:ext>
            </a:extLst>
          </p:cNvPr>
          <p:cNvSpPr txBox="1"/>
          <p:nvPr/>
        </p:nvSpPr>
        <p:spPr>
          <a:xfrm>
            <a:off x="6808308" y="1451117"/>
            <a:ext cx="199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Cuando</a:t>
            </a:r>
            <a:r>
              <a:rPr lang="en-US" dirty="0"/>
              <a:t> la pose (</a:t>
            </a:r>
            <a:r>
              <a:rPr lang="en-US" dirty="0" err="1"/>
              <a:t>orientación</a:t>
            </a:r>
            <a:r>
              <a:rPr lang="en-US" dirty="0"/>
              <a:t>) del </a:t>
            </a:r>
            <a:r>
              <a:rPr lang="en-US" dirty="0" err="1"/>
              <a:t>objeto</a:t>
            </a:r>
            <a:r>
              <a:rPr lang="en-US" dirty="0"/>
              <a:t> a </a:t>
            </a:r>
            <a:r>
              <a:rPr lang="en-US" dirty="0" err="1"/>
              <a:t>segmentar</a:t>
            </a:r>
            <a:r>
              <a:rPr lang="en-US" dirty="0"/>
              <a:t> es </a:t>
            </a:r>
            <a:r>
              <a:rPr lang="en-US" dirty="0" err="1"/>
              <a:t>complicada</a:t>
            </a:r>
            <a:r>
              <a:rPr lang="en-US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6AB35-9EEC-6E44-9650-24812338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39" y="1571862"/>
            <a:ext cx="5546556" cy="39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Proceso de dividir la imagen en ‘segmentos’. El objetivo es obtener una representación más simple y a la vez más significativa del contenido de la imagen.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918" r="9936"/>
          <a:stretch/>
        </p:blipFill>
        <p:spPr bwMode="auto">
          <a:xfrm>
            <a:off x="695740" y="3014663"/>
            <a:ext cx="2812774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612876" y="3014663"/>
            <a:ext cx="3600450" cy="2541587"/>
            <a:chOff x="2520" y="1809"/>
            <a:chExt cx="2268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 rotWithShape="1">
            <a:blip r:embed="rId5"/>
            <a:srcRect l="7261" r="9594"/>
            <a:stretch/>
          </p:blipFill>
          <p:spPr bwMode="auto">
            <a:xfrm>
              <a:off x="3016" y="1809"/>
              <a:ext cx="1772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520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70732" y="5663754"/>
            <a:ext cx="4802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[ OUTPUT ]</a:t>
            </a:r>
          </a:p>
        </p:txBody>
      </p:sp>
    </p:spTree>
    <p:extLst>
      <p:ext uri="{BB962C8B-B14F-4D97-AF65-F5344CB8AC3E}">
        <p14:creationId xmlns:p14="http://schemas.microsoft.com/office/powerpoint/2010/main" val="245639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70790-120C-0C44-8D47-9E55A6E8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7" y="1409979"/>
            <a:ext cx="5865122" cy="5234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F39EB-2AD5-7940-BF79-8572C6A8DDBB}"/>
              </a:ext>
            </a:extLst>
          </p:cNvPr>
          <p:cNvSpPr txBox="1"/>
          <p:nvPr/>
        </p:nvSpPr>
        <p:spPr>
          <a:xfrm>
            <a:off x="6331227" y="1589617"/>
            <a:ext cx="1667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Imagen Original</a:t>
            </a:r>
          </a:p>
          <a:p>
            <a:r>
              <a:rPr lang="en-US" dirty="0"/>
              <a:t>(input)</a:t>
            </a:r>
          </a:p>
        </p:txBody>
      </p:sp>
    </p:spTree>
    <p:extLst>
      <p:ext uri="{BB962C8B-B14F-4D97-AF65-F5344CB8AC3E}">
        <p14:creationId xmlns:p14="http://schemas.microsoft.com/office/powerpoint/2010/main" val="409843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9D8D3-4E40-7945-822E-2781C5CD84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595798" y="1503200"/>
            <a:ext cx="5675796" cy="4983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719065-5279-A24E-B4DF-12CFDE6D144B}"/>
              </a:ext>
            </a:extLst>
          </p:cNvPr>
          <p:cNvSpPr txBox="1"/>
          <p:nvPr/>
        </p:nvSpPr>
        <p:spPr>
          <a:xfrm>
            <a:off x="6331227" y="1589617"/>
            <a:ext cx="1513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Segmentación</a:t>
            </a:r>
            <a:endParaRPr lang="en-US" dirty="0"/>
          </a:p>
          <a:p>
            <a:r>
              <a:rPr lang="en-US" dirty="0"/>
              <a:t>(output)</a:t>
            </a:r>
          </a:p>
        </p:txBody>
      </p:sp>
    </p:spTree>
    <p:extLst>
      <p:ext uri="{BB962C8B-B14F-4D97-AF65-F5344CB8AC3E}">
        <p14:creationId xmlns:p14="http://schemas.microsoft.com/office/powerpoint/2010/main" val="74482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9D8D3-4E40-7945-822E-2781C5CD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8130" y="1503200"/>
            <a:ext cx="5671131" cy="49832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5762B1C-32FF-8744-99F6-EE41AEF978DB}"/>
              </a:ext>
            </a:extLst>
          </p:cNvPr>
          <p:cNvGrpSpPr/>
          <p:nvPr/>
        </p:nvGrpSpPr>
        <p:grpSpPr>
          <a:xfrm>
            <a:off x="1305339" y="1948580"/>
            <a:ext cx="4420857" cy="4005313"/>
            <a:chOff x="1305339" y="1948580"/>
            <a:chExt cx="4420857" cy="40053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38D7A0-C887-F846-92AD-F006B67C026D}"/>
                </a:ext>
              </a:extLst>
            </p:cNvPr>
            <p:cNvSpPr txBox="1"/>
            <p:nvPr/>
          </p:nvSpPr>
          <p:spPr>
            <a:xfrm>
              <a:off x="1381539" y="20512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19C3B-8774-874A-AC67-FA0660155A8C}"/>
                </a:ext>
              </a:extLst>
            </p:cNvPr>
            <p:cNvSpPr txBox="1"/>
            <p:nvPr/>
          </p:nvSpPr>
          <p:spPr>
            <a:xfrm>
              <a:off x="1381539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E678D6-0EB8-2845-9343-C6EB1A92CB3E}"/>
                </a:ext>
              </a:extLst>
            </p:cNvPr>
            <p:cNvSpPr txBox="1"/>
            <p:nvPr/>
          </p:nvSpPr>
          <p:spPr>
            <a:xfrm>
              <a:off x="1305339" y="43521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16301D-1B1A-1440-87A7-B90C88807BE9}"/>
                </a:ext>
              </a:extLst>
            </p:cNvPr>
            <p:cNvSpPr txBox="1"/>
            <p:nvPr/>
          </p:nvSpPr>
          <p:spPr>
            <a:xfrm>
              <a:off x="1318592" y="54785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111B3B-C028-BB42-A5E8-1A8EDDBAC2C2}"/>
                </a:ext>
              </a:extLst>
            </p:cNvPr>
            <p:cNvSpPr txBox="1"/>
            <p:nvPr/>
          </p:nvSpPr>
          <p:spPr>
            <a:xfrm>
              <a:off x="2756452" y="20446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9E2E7C-C469-F04A-93A2-69B6BDD6164F}"/>
                </a:ext>
              </a:extLst>
            </p:cNvPr>
            <p:cNvSpPr txBox="1"/>
            <p:nvPr/>
          </p:nvSpPr>
          <p:spPr>
            <a:xfrm>
              <a:off x="2756452" y="3237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7570FF-F4BD-7F40-B850-AA264F9AA240}"/>
                </a:ext>
              </a:extLst>
            </p:cNvPr>
            <p:cNvSpPr txBox="1"/>
            <p:nvPr/>
          </p:nvSpPr>
          <p:spPr>
            <a:xfrm>
              <a:off x="2779642" y="43256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773877-5601-6746-A4CC-83FE90B0A4A9}"/>
                </a:ext>
              </a:extLst>
            </p:cNvPr>
            <p:cNvSpPr txBox="1"/>
            <p:nvPr/>
          </p:nvSpPr>
          <p:spPr>
            <a:xfrm>
              <a:off x="2693505" y="5471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4E3674-5B3A-144F-A3AE-5C05B525E378}"/>
                </a:ext>
              </a:extLst>
            </p:cNvPr>
            <p:cNvSpPr txBox="1"/>
            <p:nvPr/>
          </p:nvSpPr>
          <p:spPr>
            <a:xfrm>
              <a:off x="4038596" y="20049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41D83E-BCD2-154D-A36A-56CC2ED39633}"/>
                </a:ext>
              </a:extLst>
            </p:cNvPr>
            <p:cNvSpPr txBox="1"/>
            <p:nvPr/>
          </p:nvSpPr>
          <p:spPr>
            <a:xfrm>
              <a:off x="3949145" y="315819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954D62-1565-114C-9CA0-4B820D1EEB30}"/>
                </a:ext>
              </a:extLst>
            </p:cNvPr>
            <p:cNvSpPr txBox="1"/>
            <p:nvPr/>
          </p:nvSpPr>
          <p:spPr>
            <a:xfrm>
              <a:off x="3902762" y="43355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41973B-CCE4-1D40-9CAA-526C74DCC9E4}"/>
                </a:ext>
              </a:extLst>
            </p:cNvPr>
            <p:cNvSpPr txBox="1"/>
            <p:nvPr/>
          </p:nvSpPr>
          <p:spPr>
            <a:xfrm>
              <a:off x="3965710" y="55613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498E8E-8986-B743-90FB-C37087DC1745}"/>
                </a:ext>
              </a:extLst>
            </p:cNvPr>
            <p:cNvSpPr txBox="1"/>
            <p:nvPr/>
          </p:nvSpPr>
          <p:spPr>
            <a:xfrm>
              <a:off x="5264424" y="19485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5BC65C-D314-ED4D-BC2C-7E6D8CD81C33}"/>
                </a:ext>
              </a:extLst>
            </p:cNvPr>
            <p:cNvSpPr txBox="1"/>
            <p:nvPr/>
          </p:nvSpPr>
          <p:spPr>
            <a:xfrm>
              <a:off x="5174972" y="316151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2578ED-2E48-2544-B962-90FD8296ED10}"/>
                </a:ext>
              </a:extLst>
            </p:cNvPr>
            <p:cNvSpPr txBox="1"/>
            <p:nvPr/>
          </p:nvSpPr>
          <p:spPr>
            <a:xfrm>
              <a:off x="5307492" y="425934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E20C7-EFB4-EF40-97F2-67F8921F6713}"/>
                </a:ext>
              </a:extLst>
            </p:cNvPr>
            <p:cNvSpPr txBox="1"/>
            <p:nvPr/>
          </p:nvSpPr>
          <p:spPr>
            <a:xfrm>
              <a:off x="5300867" y="55845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16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2EA0797-14C8-174E-B5BD-04C20BF517DF}"/>
              </a:ext>
            </a:extLst>
          </p:cNvPr>
          <p:cNvSpPr txBox="1"/>
          <p:nvPr/>
        </p:nvSpPr>
        <p:spPr>
          <a:xfrm>
            <a:off x="6331227" y="1589617"/>
            <a:ext cx="121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Etiquetado</a:t>
            </a:r>
            <a:endParaRPr lang="en-US" dirty="0"/>
          </a:p>
          <a:p>
            <a:r>
              <a:rPr lang="en-US" dirty="0"/>
              <a:t>(output)</a:t>
            </a:r>
          </a:p>
        </p:txBody>
      </p:sp>
    </p:spTree>
    <p:extLst>
      <p:ext uri="{BB962C8B-B14F-4D97-AF65-F5344CB8AC3E}">
        <p14:creationId xmlns:p14="http://schemas.microsoft.com/office/powerpoint/2010/main" val="30493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9D8D3-4E40-7945-822E-2781C5CD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8130" y="1503200"/>
            <a:ext cx="5671131" cy="4983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830E3-4F78-F74C-A9CC-5C37E6D78AE4}"/>
              </a:ext>
            </a:extLst>
          </p:cNvPr>
          <p:cNvSpPr txBox="1"/>
          <p:nvPr/>
        </p:nvSpPr>
        <p:spPr>
          <a:xfrm>
            <a:off x="6331227" y="1589617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Selección</a:t>
            </a:r>
            <a:endParaRPr lang="en-US" dirty="0"/>
          </a:p>
          <a:p>
            <a:r>
              <a:rPr lang="en-US" dirty="0"/>
              <a:t>(output)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762B1C-32FF-8744-99F6-EE41AEF978DB}"/>
              </a:ext>
            </a:extLst>
          </p:cNvPr>
          <p:cNvGrpSpPr/>
          <p:nvPr/>
        </p:nvGrpSpPr>
        <p:grpSpPr>
          <a:xfrm>
            <a:off x="1305339" y="1948580"/>
            <a:ext cx="4420857" cy="4005313"/>
            <a:chOff x="1305339" y="1948580"/>
            <a:chExt cx="4420857" cy="40053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38D7A0-C887-F846-92AD-F006B67C026D}"/>
                </a:ext>
              </a:extLst>
            </p:cNvPr>
            <p:cNvSpPr txBox="1"/>
            <p:nvPr/>
          </p:nvSpPr>
          <p:spPr>
            <a:xfrm>
              <a:off x="1381539" y="205128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819C3B-8774-874A-AC67-FA0660155A8C}"/>
                </a:ext>
              </a:extLst>
            </p:cNvPr>
            <p:cNvSpPr txBox="1"/>
            <p:nvPr/>
          </p:nvSpPr>
          <p:spPr>
            <a:xfrm>
              <a:off x="1381539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E678D6-0EB8-2845-9343-C6EB1A92CB3E}"/>
                </a:ext>
              </a:extLst>
            </p:cNvPr>
            <p:cNvSpPr txBox="1"/>
            <p:nvPr/>
          </p:nvSpPr>
          <p:spPr>
            <a:xfrm>
              <a:off x="1305339" y="43521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16301D-1B1A-1440-87A7-B90C88807BE9}"/>
                </a:ext>
              </a:extLst>
            </p:cNvPr>
            <p:cNvSpPr txBox="1"/>
            <p:nvPr/>
          </p:nvSpPr>
          <p:spPr>
            <a:xfrm>
              <a:off x="1318592" y="54785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111B3B-C028-BB42-A5E8-1A8EDDBAC2C2}"/>
                </a:ext>
              </a:extLst>
            </p:cNvPr>
            <p:cNvSpPr txBox="1"/>
            <p:nvPr/>
          </p:nvSpPr>
          <p:spPr>
            <a:xfrm>
              <a:off x="2756452" y="20446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9E2E7C-C469-F04A-93A2-69B6BDD6164F}"/>
                </a:ext>
              </a:extLst>
            </p:cNvPr>
            <p:cNvSpPr txBox="1"/>
            <p:nvPr/>
          </p:nvSpPr>
          <p:spPr>
            <a:xfrm>
              <a:off x="2756452" y="3237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7570FF-F4BD-7F40-B850-AA264F9AA240}"/>
                </a:ext>
              </a:extLst>
            </p:cNvPr>
            <p:cNvSpPr txBox="1"/>
            <p:nvPr/>
          </p:nvSpPr>
          <p:spPr>
            <a:xfrm>
              <a:off x="2779642" y="43256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773877-5601-6746-A4CC-83FE90B0A4A9}"/>
                </a:ext>
              </a:extLst>
            </p:cNvPr>
            <p:cNvSpPr txBox="1"/>
            <p:nvPr/>
          </p:nvSpPr>
          <p:spPr>
            <a:xfrm>
              <a:off x="2693505" y="5471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4E3674-5B3A-144F-A3AE-5C05B525E378}"/>
                </a:ext>
              </a:extLst>
            </p:cNvPr>
            <p:cNvSpPr txBox="1"/>
            <p:nvPr/>
          </p:nvSpPr>
          <p:spPr>
            <a:xfrm>
              <a:off x="4038596" y="20049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41D83E-BCD2-154D-A36A-56CC2ED39633}"/>
                </a:ext>
              </a:extLst>
            </p:cNvPr>
            <p:cNvSpPr txBox="1"/>
            <p:nvPr/>
          </p:nvSpPr>
          <p:spPr>
            <a:xfrm>
              <a:off x="3949145" y="315819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954D62-1565-114C-9CA0-4B820D1EEB30}"/>
                </a:ext>
              </a:extLst>
            </p:cNvPr>
            <p:cNvSpPr txBox="1"/>
            <p:nvPr/>
          </p:nvSpPr>
          <p:spPr>
            <a:xfrm>
              <a:off x="3902762" y="43355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41973B-CCE4-1D40-9CAA-526C74DCC9E4}"/>
                </a:ext>
              </a:extLst>
            </p:cNvPr>
            <p:cNvSpPr txBox="1"/>
            <p:nvPr/>
          </p:nvSpPr>
          <p:spPr>
            <a:xfrm>
              <a:off x="3965710" y="55613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498E8E-8986-B743-90FB-C37087DC1745}"/>
                </a:ext>
              </a:extLst>
            </p:cNvPr>
            <p:cNvSpPr txBox="1"/>
            <p:nvPr/>
          </p:nvSpPr>
          <p:spPr>
            <a:xfrm>
              <a:off x="5264424" y="19485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5BC65C-D314-ED4D-BC2C-7E6D8CD81C33}"/>
                </a:ext>
              </a:extLst>
            </p:cNvPr>
            <p:cNvSpPr txBox="1"/>
            <p:nvPr/>
          </p:nvSpPr>
          <p:spPr>
            <a:xfrm>
              <a:off x="5174972" y="316151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2578ED-2E48-2544-B962-90FD8296ED10}"/>
                </a:ext>
              </a:extLst>
            </p:cNvPr>
            <p:cNvSpPr txBox="1"/>
            <p:nvPr/>
          </p:nvSpPr>
          <p:spPr>
            <a:xfrm>
              <a:off x="5307492" y="425934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E20C7-EFB4-EF40-97F2-67F8921F6713}"/>
                </a:ext>
              </a:extLst>
            </p:cNvPr>
            <p:cNvSpPr txBox="1"/>
            <p:nvPr/>
          </p:nvSpPr>
          <p:spPr>
            <a:xfrm>
              <a:off x="5300867" y="55845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16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48C5950-CD8B-3547-8470-97EAD14D682C}"/>
              </a:ext>
            </a:extLst>
          </p:cNvPr>
          <p:cNvSpPr/>
          <p:nvPr/>
        </p:nvSpPr>
        <p:spPr>
          <a:xfrm>
            <a:off x="834887" y="1669129"/>
            <a:ext cx="5168348" cy="11237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4AFC84-3E88-C747-AE0A-F53E7C01370F}"/>
              </a:ext>
            </a:extLst>
          </p:cNvPr>
          <p:cNvSpPr/>
          <p:nvPr/>
        </p:nvSpPr>
        <p:spPr>
          <a:xfrm>
            <a:off x="904460" y="3880670"/>
            <a:ext cx="5168348" cy="241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3661C6-AFE9-424A-9EDF-B78B99E9AFF7}"/>
              </a:ext>
            </a:extLst>
          </p:cNvPr>
          <p:cNvSpPr/>
          <p:nvPr/>
        </p:nvSpPr>
        <p:spPr>
          <a:xfrm>
            <a:off x="1002687" y="2799836"/>
            <a:ext cx="2553463" cy="2000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57BE7A-7E72-A740-8A6A-E62446DB8BE4}"/>
              </a:ext>
            </a:extLst>
          </p:cNvPr>
          <p:cNvSpPr/>
          <p:nvPr/>
        </p:nvSpPr>
        <p:spPr>
          <a:xfrm>
            <a:off x="4811903" y="2641237"/>
            <a:ext cx="1211971" cy="20007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6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Metodologías de Segmentación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62A59-B0FB-ED44-BF91-98349C1BD3B2}"/>
              </a:ext>
            </a:extLst>
          </p:cNvPr>
          <p:cNvSpPr txBox="1"/>
          <p:nvPr/>
        </p:nvSpPr>
        <p:spPr>
          <a:xfrm>
            <a:off x="609691" y="2602065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Por regiones: Se busca directamente los pixeles que pertenecen a la región de interés.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B77973-A1FC-5247-B6D0-9BAD3E30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995" y="3412325"/>
            <a:ext cx="1612900" cy="1397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016DAC-A3A8-4540-B77B-EDEA0683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131" y="3412325"/>
            <a:ext cx="1519936" cy="1397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EB08DB9-AB83-FB42-93F2-631D7E0255FD}"/>
              </a:ext>
            </a:extLst>
          </p:cNvPr>
          <p:cNvSpPr/>
          <p:nvPr/>
        </p:nvSpPr>
        <p:spPr>
          <a:xfrm>
            <a:off x="4273826" y="4008960"/>
            <a:ext cx="318052" cy="2665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2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Metodologías de Segmentación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31853-D6DF-3C42-BA5A-FC8C15601229}"/>
              </a:ext>
            </a:extLst>
          </p:cNvPr>
          <p:cNvSpPr txBox="1"/>
          <p:nvPr/>
        </p:nvSpPr>
        <p:spPr>
          <a:xfrm>
            <a:off x="609691" y="2607744"/>
            <a:ext cx="832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Por bordes: Se busca primero los bordes que limitan la región de interés y a partir de los bordes se establecen las regiones.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8A8F2C-96D8-E841-B909-0B79F23CE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6"/>
          <a:stretch/>
        </p:blipFill>
        <p:spPr>
          <a:xfrm>
            <a:off x="3891346" y="3401100"/>
            <a:ext cx="1495811" cy="139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9D10F9-6ADE-564E-91E9-B6D6A382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60" y="3415238"/>
            <a:ext cx="1612900" cy="13970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B59B0360-2C74-3E41-B6E6-47F07A137CCF}"/>
              </a:ext>
            </a:extLst>
          </p:cNvPr>
          <p:cNvSpPr/>
          <p:nvPr/>
        </p:nvSpPr>
        <p:spPr>
          <a:xfrm>
            <a:off x="3541455" y="3944129"/>
            <a:ext cx="318052" cy="2665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34DE0A-EC39-B24F-B672-EC490DEC7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22" y="3413096"/>
            <a:ext cx="1519936" cy="1397000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44FFACD8-A25A-A447-B21F-62871B9FBE83}"/>
              </a:ext>
            </a:extLst>
          </p:cNvPr>
          <p:cNvSpPr/>
          <p:nvPr/>
        </p:nvSpPr>
        <p:spPr>
          <a:xfrm>
            <a:off x="5471290" y="3960036"/>
            <a:ext cx="318052" cy="2665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18E-2F06-7F43-B85C-37650434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Problemas de Segmentación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2F322-DB8C-454F-9E18-5C11F9ED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1586605"/>
            <a:ext cx="5923009" cy="3939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EAE5A-0819-A24C-80D6-FC1F7E66BC2A}"/>
              </a:ext>
            </a:extLst>
          </p:cNvPr>
          <p:cNvSpPr txBox="1"/>
          <p:nvPr/>
        </p:nvSpPr>
        <p:spPr>
          <a:xfrm>
            <a:off x="6967331" y="1586605"/>
            <a:ext cx="1997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Cuando el objeto a segmentar tiene el mismo color del fondo. </a:t>
            </a:r>
          </a:p>
        </p:txBody>
      </p:sp>
    </p:spTree>
    <p:extLst>
      <p:ext uri="{BB962C8B-B14F-4D97-AF65-F5344CB8AC3E}">
        <p14:creationId xmlns:p14="http://schemas.microsoft.com/office/powerpoint/2010/main" val="3193993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10552</TotalTime>
  <Words>219</Words>
  <Application>Microsoft Macintosh PowerPoint</Application>
  <PresentationFormat>On-screen Show (4:3)</PresentationFormat>
  <Paragraphs>81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Metodologías de Segmentación</vt:lpstr>
      <vt:lpstr>Metodologías de Segmentación</vt:lpstr>
      <vt:lpstr>Problemas de Segmentación</vt:lpstr>
      <vt:lpstr>Problemas de Segmentación</vt:lpstr>
      <vt:lpstr>Problemas de Segmentación</vt:lpstr>
      <vt:lpstr>Problemas de Segmentación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97</cp:revision>
  <dcterms:created xsi:type="dcterms:W3CDTF">2015-02-23T15:04:12Z</dcterms:created>
  <dcterms:modified xsi:type="dcterms:W3CDTF">2020-11-05T16:16:50Z</dcterms:modified>
</cp:coreProperties>
</file>